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  <a:endParaRPr lang="de-AT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A0B7E37-2487-4C42-9DFE-37A8CE332EEC}" type="datetime1">
              <a:rPr lang="de-AT"/>
              <a:pPr lvl="0"/>
              <a:t>02.09.2020</a:t>
            </a:fld>
            <a:endParaRPr lang="de-AT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AT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59B6CB2-C6BD-484B-95CC-47DBBA304DBD}" type="slidenum"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110109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5C62973-97AB-4414-A2E9-6B35C191A7E8}" type="datetime1">
              <a:rPr lang="de-AT"/>
              <a:pPr lvl="0"/>
              <a:t>02.09.2020</a:t>
            </a:fld>
            <a:endParaRPr lang="de-AT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AT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7A79164-99E1-4422-9684-BD8C7A5DC88A}" type="slidenum"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707851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DB95538-4E76-4AA5-BDB3-A8B74D98813B}" type="datetime1">
              <a:rPr lang="de-AT"/>
              <a:pPr lvl="0"/>
              <a:t>02.09.2020</a:t>
            </a:fld>
            <a:endParaRPr lang="de-AT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AT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513ECA5-20DC-41E3-9FC5-4EBCA85A709B}" type="slidenum"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313705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311D8E2-0546-4393-A9D0-F2F4B8E3FF63}" type="datetime1">
              <a:rPr lang="de-AT"/>
              <a:pPr lvl="0"/>
              <a:t>02.09.2020</a:t>
            </a:fld>
            <a:endParaRPr lang="de-AT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AT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0899853-0C66-420A-BBD1-E2C28410E71A}" type="slidenum"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873330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6BA0270-1E0D-4240-9896-36912EC6D2D0}" type="datetime1">
              <a:rPr lang="de-AT"/>
              <a:pPr lvl="0"/>
              <a:t>02.09.2020</a:t>
            </a:fld>
            <a:endParaRPr lang="de-AT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AT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5D4593B-90F3-439A-A0C3-1DFC6EFA75EB}" type="slidenum"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370940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70A688B-0EF4-4FD7-A55C-86BFD3958DDB}" type="datetime1">
              <a:rPr lang="de-AT"/>
              <a:pPr lvl="0"/>
              <a:t>02.09.2020</a:t>
            </a:fld>
            <a:endParaRPr lang="de-AT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AT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753319E-1AAB-4936-9641-CBF6D77A412F}" type="slidenum"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032090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D3ACD27-C3DD-4B7F-90AB-48BBDB44E5BD}" type="datetime1">
              <a:rPr lang="de-AT"/>
              <a:pPr lvl="0"/>
              <a:t>02.09.2020</a:t>
            </a:fld>
            <a:endParaRPr lang="de-AT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AT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0AAA330-BA37-4065-9A9B-73C887140646}" type="slidenum"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157419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189247D-3242-4373-A98E-90A2D1782058}" type="datetime1">
              <a:rPr lang="de-AT"/>
              <a:pPr lvl="0"/>
              <a:t>02.09.2020</a:t>
            </a:fld>
            <a:endParaRPr lang="de-AT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AT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BC41349-3038-402B-9018-2AAE25AFC507}" type="slidenum"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716299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4700277-4B1F-4034-92D3-0429D7C43045}" type="datetime1">
              <a:rPr lang="de-AT"/>
              <a:pPr lvl="0"/>
              <a:t>02.09.2020</a:t>
            </a:fld>
            <a:endParaRPr lang="de-AT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AT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6E210C0-23E9-45E1-ADE2-EA4E9C5E455E}" type="slidenum"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487103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450B285-3651-41BD-A21D-6DE8E8D99199}" type="datetime1">
              <a:rPr lang="de-AT"/>
              <a:pPr lvl="0"/>
              <a:t>02.09.2020</a:t>
            </a:fld>
            <a:endParaRPr lang="de-AT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AT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3C687A0-9CB5-4CAF-8137-018D5C47C7A0}" type="slidenum"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638671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lang="de-AT" sz="3200"/>
            </a:lvl1pPr>
          </a:lstStyle>
          <a:p>
            <a:pPr lvl="0"/>
            <a:endParaRPr lang="de-AT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B91F967-3131-47BE-8330-A41DFF2A2070}" type="datetime1">
              <a:rPr lang="de-AT"/>
              <a:pPr lvl="0"/>
              <a:t>02.09.2020</a:t>
            </a:fld>
            <a:endParaRPr lang="de-AT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AT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70EA5AF-00B2-4B65-992B-04A2580D1360}" type="slidenum"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404525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AT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B28183AD-49DD-4A26-A4AA-C08CA678A1E1}" type="datetime1">
              <a:rPr lang="de-AT"/>
              <a:pPr lvl="0"/>
              <a:t>02.09.2020</a:t>
            </a:fld>
            <a:endParaRPr lang="de-AT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AT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de-AT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AT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AB6A1765-24B9-424C-8C75-82C1144F651C}" type="slidenum">
              <a:t>‹#›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en-US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/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995522"/>
          </a:xfrm>
        </p:spPr>
        <p:txBody>
          <a:bodyPr anchorCtr="1"/>
          <a:lstStyle/>
          <a:p>
            <a:endParaRPr lang="de-AT"/>
          </a:p>
        </p:txBody>
      </p:sp>
      <p:sp>
        <p:nvSpPr>
          <p:cNvPr id="3" name="Content Placeholder 4"/>
          <p:cNvSpPr txBox="1">
            <a:spLocks noGrp="1"/>
          </p:cNvSpPr>
          <p:nvPr>
            <p:ph idx="1"/>
          </p:nvPr>
        </p:nvSpPr>
        <p:spPr>
          <a:xfrm>
            <a:off x="838203" y="2239347"/>
            <a:ext cx="10515600" cy="3937616"/>
          </a:xfrm>
        </p:spPr>
        <p:txBody>
          <a:bodyPr/>
          <a:lstStyle/>
          <a:p>
            <a:endParaRPr lang="de-AT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Vanja Davidovic</dc:creator>
  <cp:lastModifiedBy>Vanja Davidovic</cp:lastModifiedBy>
  <cp:revision>1</cp:revision>
  <dcterms:created xsi:type="dcterms:W3CDTF">2020-09-02T09:46:08Z</dcterms:created>
  <dcterms:modified xsi:type="dcterms:W3CDTF">2020-09-02T10:37:36Z</dcterms:modified>
</cp:coreProperties>
</file>